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AA3A0-9AE2-4461-A56F-586C7332039E}" type="datetimeFigureOut">
              <a:rPr lang="en-GB" smtClean="0"/>
              <a:pPr/>
              <a:t>22/07/2015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D3330-3BA2-4673-968E-F735477A260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Pre-seed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Poticanje ulaganja u vlasnički kapital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Kome je namijenjen Pre-seed?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Inovativnim domaćim subjektima MSP koji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razvijaju nove proizvode i</a:t>
            </a:r>
          </a:p>
          <a:p>
            <a:r>
              <a:rPr lang="hr-HR" dirty="0" smtClean="0"/>
              <a:t>čiji </a:t>
            </a:r>
            <a:r>
              <a:rPr lang="hr-HR" dirty="0"/>
              <a:t>je potencijal prepoznat od strane privatnih </a:t>
            </a:r>
            <a:r>
              <a:rPr lang="hr-HR" dirty="0" smtClean="0"/>
              <a:t>ulagača koji su spremni uložiti novac u vlasnički kapital navedenih subjekata.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 što su namijenjena sredstva?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Sredstva </a:t>
            </a:r>
            <a:r>
              <a:rPr lang="hr-HR" dirty="0"/>
              <a:t>uložena od strane privatnog ulagača i </a:t>
            </a:r>
            <a:r>
              <a:rPr lang="hr-HR" dirty="0" smtClean="0"/>
              <a:t>potpora dobivena </a:t>
            </a:r>
            <a:r>
              <a:rPr lang="hr-HR" dirty="0"/>
              <a:t>od </a:t>
            </a:r>
            <a:r>
              <a:rPr lang="hr-HR" dirty="0" smtClean="0"/>
              <a:t>HAMAG-BICRO-a namijenjeni su </a:t>
            </a:r>
            <a:r>
              <a:rPr lang="hr-HR" dirty="0"/>
              <a:t>za daljnji razvoj </a:t>
            </a:r>
            <a:r>
              <a:rPr lang="hr-HR" dirty="0" smtClean="0"/>
              <a:t>inovativnog proizvoda iz ICT ili drugih sektora koji ima potencijal na međunarodnom tržištu.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Zašto Pre-seed?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r-HR" dirty="0"/>
              <a:t>Z</a:t>
            </a:r>
            <a:r>
              <a:rPr lang="hr-HR" dirty="0" smtClean="0"/>
              <a:t>a inovativne MSP u ranoj fazi razvoja otežan je pristup financiranju radi nedostatnosti </a:t>
            </a:r>
            <a:r>
              <a:rPr lang="hr-HR" dirty="0"/>
              <a:t>kolaterala i poteškoće u procjeni budućih novčanih </a:t>
            </a:r>
            <a:r>
              <a:rPr lang="hr-HR" dirty="0" smtClean="0"/>
              <a:t>tokova. </a:t>
            </a:r>
          </a:p>
          <a:p>
            <a:pPr>
              <a:buNone/>
            </a:pPr>
            <a:r>
              <a:rPr lang="hr-HR" dirty="0" smtClean="0"/>
              <a:t>Bankarske </a:t>
            </a:r>
            <a:r>
              <a:rPr lang="hr-HR" dirty="0"/>
              <a:t>institucije u Republici Hrvatskoj nisu sklone kreditiranju takvih </a:t>
            </a:r>
            <a:r>
              <a:rPr lang="hr-HR" dirty="0" smtClean="0"/>
              <a:t>projekata. </a:t>
            </a:r>
          </a:p>
          <a:p>
            <a:pPr>
              <a:buNone/>
            </a:pPr>
            <a:r>
              <a:rPr lang="hr-HR" dirty="0" smtClean="0"/>
              <a:t>Poticanjem </a:t>
            </a:r>
            <a:r>
              <a:rPr lang="hr-HR" dirty="0"/>
              <a:t>ulaganja u vlasnički kapital omogućava se pristup financiranju ciljnoj skupini poduzetnika </a:t>
            </a:r>
            <a:r>
              <a:rPr lang="hr-HR" dirty="0" smtClean="0"/>
              <a:t>i </a:t>
            </a:r>
            <a:r>
              <a:rPr lang="hr-HR" dirty="0"/>
              <a:t>doprinosi se jačanju ulagačkog eko-sustava.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Koji su privatni ulagači prihvatljivi?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r-HR" dirty="0" smtClean="0"/>
              <a:t>Ciljna skupina ulagača koje se želi potaknuti na ulaganje su:</a:t>
            </a:r>
          </a:p>
          <a:p>
            <a:pPr lvl="0"/>
            <a:r>
              <a:rPr lang="hr-HR" dirty="0" smtClean="0"/>
              <a:t>poslovni </a:t>
            </a:r>
            <a:r>
              <a:rPr lang="hr-HR" dirty="0"/>
              <a:t>anđeli,</a:t>
            </a:r>
          </a:p>
          <a:p>
            <a:pPr lvl="0"/>
            <a:r>
              <a:rPr lang="hr-HR" dirty="0"/>
              <a:t>sindikati poslovnih anđela,</a:t>
            </a:r>
          </a:p>
          <a:p>
            <a:pPr lvl="0"/>
            <a:r>
              <a:rPr lang="hr-HR" dirty="0"/>
              <a:t>korporativni ulagači,</a:t>
            </a:r>
          </a:p>
          <a:p>
            <a:pPr lvl="0"/>
            <a:r>
              <a:rPr lang="hr-HR" dirty="0"/>
              <a:t>fondovi poduzetničkog kapitala i</a:t>
            </a:r>
          </a:p>
          <a:p>
            <a:pPr lvl="0"/>
            <a:r>
              <a:rPr lang="hr-HR" dirty="0"/>
              <a:t>ostale fizičke osobe.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Koliko sredstava je raspoloživo?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Za uložena sredstva u vlasnički kapital inovativnih subjekata MSP, HAMAG-BICRO dodjeljuje bespovratnu potporu u istom iznosu, a do najviše 200.000 kn.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Ukupno je za Pre-seed </a:t>
            </a:r>
            <a:r>
              <a:rPr lang="hr-HR" smtClean="0"/>
              <a:t>osigurano 5,000,</a:t>
            </a:r>
            <a:r>
              <a:rPr lang="hr-HR" dirty="0" err="1" smtClean="0"/>
              <a:t>000</a:t>
            </a:r>
            <a:r>
              <a:rPr lang="hr-HR" dirty="0" smtClean="0"/>
              <a:t> kn.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202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Pre-seed</vt:lpstr>
      <vt:lpstr>Kome je namijenjen Pre-seed?</vt:lpstr>
      <vt:lpstr>Za što su namijenjena sredstva?</vt:lpstr>
      <vt:lpstr>Zašto Pre-seed?</vt:lpstr>
      <vt:lpstr>Koji su privatni ulagači prihvatljivi?</vt:lpstr>
      <vt:lpstr>Koliko sredstava je raspoloživo?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Pre-seed</dc:title>
  <dc:creator>ndulcic</dc:creator>
  <cp:lastModifiedBy>dliovic</cp:lastModifiedBy>
  <cp:revision>3</cp:revision>
  <dcterms:created xsi:type="dcterms:W3CDTF">2015-02-11T13:44:01Z</dcterms:created>
  <dcterms:modified xsi:type="dcterms:W3CDTF">2015-07-22T08:15:56Z</dcterms:modified>
</cp:coreProperties>
</file>